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9" r:id="rId13"/>
    <p:sldId id="264" r:id="rId14"/>
    <p:sldId id="265" r:id="rId15"/>
    <p:sldId id="266" r:id="rId16"/>
    <p:sldId id="267" r:id="rId17"/>
    <p:sldId id="272" r:id="rId18"/>
    <p:sldId id="273" r:id="rId19"/>
    <p:sldId id="274" r:id="rId20"/>
    <p:sldId id="276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79" autoAdjust="0"/>
  </p:normalViewPr>
  <p:slideViewPr>
    <p:cSldViewPr>
      <p:cViewPr varScale="1">
        <p:scale>
          <a:sx n="105" d="100"/>
          <a:sy n="105" d="100"/>
        </p:scale>
        <p:origin x="171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Содержимое 8" descr="белка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980728"/>
            <a:ext cx="7632848" cy="5343872"/>
          </a:xfrm>
        </p:spPr>
      </p:pic>
      <p:pic>
        <p:nvPicPr>
          <p:cNvPr id="10" name="schebetanie-belk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517232"/>
            <a:ext cx="800472" cy="80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ЗАЙЧИХА И ЗАЙЧОНОК</a:t>
            </a:r>
            <a:endParaRPr lang="ru-RU" dirty="0"/>
          </a:p>
        </p:txBody>
      </p:sp>
      <p:pic>
        <p:nvPicPr>
          <p:cNvPr id="6" name="Содержимое 5" descr="заяц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7" y="1196752"/>
            <a:ext cx="7704856" cy="489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pic>
        <p:nvPicPr>
          <p:cNvPr id="8" name="Содержимое 7" descr="лось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5" y="1124744"/>
            <a:ext cx="7676349" cy="5112568"/>
          </a:xfrm>
        </p:spPr>
      </p:pic>
      <p:pic>
        <p:nvPicPr>
          <p:cNvPr id="9" name="losi-golosa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27504" y="5301208"/>
            <a:ext cx="1016496" cy="1016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ЛОСИХА И ЛОСЁНОК</a:t>
            </a:r>
            <a:endParaRPr lang="ru-RU" dirty="0"/>
          </a:p>
        </p:txBody>
      </p:sp>
      <p:pic>
        <p:nvPicPr>
          <p:cNvPr id="6" name="Содержимое 5" descr="лось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7391669" cy="5055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РЫСЬ</a:t>
            </a:r>
            <a:endParaRPr lang="ru-RU" dirty="0"/>
          </a:p>
        </p:txBody>
      </p:sp>
      <p:pic>
        <p:nvPicPr>
          <p:cNvPr id="7" name="Содержимое 6" descr="рысь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7848872" cy="4983832"/>
          </a:xfrm>
        </p:spPr>
      </p:pic>
      <p:pic>
        <p:nvPicPr>
          <p:cNvPr id="8" name="rysi-golos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9512" y="5301208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РЫСЬ И РЫСЕНОК</a:t>
            </a:r>
            <a:endParaRPr lang="ru-RU" dirty="0"/>
          </a:p>
        </p:txBody>
      </p:sp>
      <p:pic>
        <p:nvPicPr>
          <p:cNvPr id="6" name="Содержимое 5" descr="рысь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4"/>
            <a:ext cx="7632848" cy="5040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ОЛЕНЬ</a:t>
            </a:r>
            <a:endParaRPr lang="ru-RU" dirty="0"/>
          </a:p>
        </p:txBody>
      </p:sp>
      <p:pic>
        <p:nvPicPr>
          <p:cNvPr id="5" name="Содержимое 4" descr="олень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7632848" cy="5336625"/>
          </a:xfrm>
        </p:spPr>
      </p:pic>
      <p:pic>
        <p:nvPicPr>
          <p:cNvPr id="7" name="olen-golos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63880" y="5301208"/>
            <a:ext cx="1008112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ОЛЕНЕНОК</a:t>
            </a:r>
            <a:endParaRPr lang="ru-RU" dirty="0"/>
          </a:p>
        </p:txBody>
      </p:sp>
      <p:pic>
        <p:nvPicPr>
          <p:cNvPr id="5" name="Содержимое 4" descr="олень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051541"/>
            <a:ext cx="7488831" cy="52385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КАБАН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Содержимое 10" descr="кабан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7488832" cy="5112006"/>
          </a:xfrm>
        </p:spPr>
      </p:pic>
      <p:pic>
        <p:nvPicPr>
          <p:cNvPr id="12" name="kaban-golos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5229200"/>
            <a:ext cx="800472" cy="80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КАБАНИХА И ПОРОСЯТА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Содержимое 6" descr="кабан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50558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ЕНОТ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Содержимое 6" descr="енот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7620643" cy="5415880"/>
          </a:xfrm>
        </p:spPr>
      </p:pic>
      <p:pic>
        <p:nvPicPr>
          <p:cNvPr id="8" name="enot-golos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1520" y="5517232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ЁЖ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Содержимое 6" descr="еж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980728"/>
            <a:ext cx="7416577" cy="5271864"/>
          </a:xfrm>
        </p:spPr>
      </p:pic>
      <p:pic>
        <p:nvPicPr>
          <p:cNvPr id="8" name="zvuk-fyrkane-ezh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28384" y="5445224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БАРСУК</a:t>
            </a:r>
            <a:endParaRPr lang="ru-RU" dirty="0"/>
          </a:p>
        </p:txBody>
      </p:sp>
      <p:sp>
        <p:nvSpPr>
          <p:cNvPr id="1026" name="AutoShape 2" descr="https://www.1zoom.me/big2/41/275035-alexfas01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Содержимое 6" descr="барсук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24744"/>
            <a:ext cx="7560839" cy="4824536"/>
          </a:xfrm>
        </p:spPr>
      </p:pic>
      <p:pic>
        <p:nvPicPr>
          <p:cNvPr id="8" name="barsuk-golos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5234888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9926" l="10000" r="91944">
                        <a14:foregroundMark x1="13750" y1="55779" x2="13750" y2="55779"/>
                        <a14:foregroundMark x1="14444" y1="52598" x2="14444" y2="52598"/>
                        <a14:foregroundMark x1="13889" y1="45599" x2="13889" y2="45599"/>
                        <a14:foregroundMark x1="12986" y1="68717" x2="12986" y2="68717"/>
                        <a14:foregroundMark x1="13889" y1="71262" x2="13889" y2="71262"/>
                        <a14:foregroundMark x1="14444" y1="72747" x2="14444" y2="72747"/>
                        <a14:foregroundMark x1="91944" y1="61718" x2="91944" y2="61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3" y="4082256"/>
            <a:ext cx="2929621" cy="1918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2" b="92865" l="10000" r="90000">
                        <a14:foregroundMark x1="46400" y1="92865" x2="46400" y2="92865"/>
                        <a14:foregroundMark x1="78400" y1="12598" x2="78400" y2="12598"/>
                        <a14:foregroundMark x1="58000" y1="13712" x2="58000" y2="13712"/>
                        <a14:foregroundMark x1="51200" y1="21628" x2="51200" y2="21628"/>
                        <a14:foregroundMark x1="49100" y1="25864" x2="49100" y2="25864"/>
                        <a14:foregroundMark x1="46900" y1="31996" x2="46900" y2="31996"/>
                        <a14:foregroundMark x1="89000" y1="44036" x2="89000" y2="44036"/>
                        <a14:foregroundMark x1="36500" y1="18952" x2="36500" y2="18952"/>
                        <a14:foregroundMark x1="85500" y1="17837" x2="85500" y2="17837"/>
                        <a14:foregroundMark x1="83900" y1="16388" x2="83900" y2="1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739" y="3446587"/>
            <a:ext cx="2781836" cy="2495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0" y="1630309"/>
            <a:ext cx="3319387" cy="2188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55" b="95000" l="8667" r="94000">
                        <a14:foregroundMark x1="25889" y1="6364" x2="25889" y2="6364"/>
                        <a14:foregroundMark x1="20222" y1="3068" x2="20222" y2="3068"/>
                        <a14:foregroundMark x1="8667" y1="40682" x2="8667" y2="40682"/>
                        <a14:foregroundMark x1="94000" y1="41818" x2="94000" y2="41818"/>
                        <a14:foregroundMark x1="71111" y1="93864" x2="71111" y2="93864"/>
                        <a14:foregroundMark x1="35667" y1="95000" x2="35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170" y="1487066"/>
            <a:ext cx="2184650" cy="2136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5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41" y="1601386"/>
            <a:ext cx="2900402" cy="19184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2" b="92865" l="10000" r="90000">
                        <a14:foregroundMark x1="46400" y1="92865" x2="46400" y2="92865"/>
                        <a14:foregroundMark x1="78400" y1="12598" x2="78400" y2="12598"/>
                        <a14:foregroundMark x1="58000" y1="13712" x2="58000" y2="13712"/>
                        <a14:foregroundMark x1="51200" y1="21628" x2="51200" y2="21628"/>
                        <a14:foregroundMark x1="49100" y1="25864" x2="49100" y2="25864"/>
                        <a14:foregroundMark x1="46900" y1="31996" x2="46900" y2="31996"/>
                        <a14:foregroundMark x1="89000" y1="44036" x2="89000" y2="44036"/>
                        <a14:foregroundMark x1="36500" y1="18952" x2="36500" y2="18952"/>
                        <a14:foregroundMark x1="85500" y1="17837" x2="85500" y2="17837"/>
                        <a14:foregroundMark x1="83900" y1="16388" x2="83900" y2="16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61" y="3397600"/>
            <a:ext cx="2781836" cy="2495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54" y="1601386"/>
            <a:ext cx="2345789" cy="2073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24" y="3997492"/>
            <a:ext cx="2396691" cy="1828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469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69" y="1651919"/>
            <a:ext cx="2900402" cy="1918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4" y="4007703"/>
            <a:ext cx="3119235" cy="1808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24" y="3997492"/>
            <a:ext cx="2396691" cy="1828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55" b="95000" l="8667" r="94000">
                        <a14:foregroundMark x1="25889" y1="6364" x2="25889" y2="6364"/>
                        <a14:foregroundMark x1="20222" y1="3068" x2="20222" y2="3068"/>
                        <a14:foregroundMark x1="8667" y1="40682" x2="8667" y2="40682"/>
                        <a14:foregroundMark x1="94000" y1="41818" x2="94000" y2="41818"/>
                        <a14:foregroundMark x1="71111" y1="93864" x2="71111" y2="93864"/>
                        <a14:foregroundMark x1="35667" y1="95000" x2="35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38" y="1549748"/>
            <a:ext cx="2396691" cy="23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59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7" b="92126" l="7292" r="91667">
                        <a14:foregroundMark x1="7292" y1="51969" x2="7292" y2="51969"/>
                        <a14:foregroundMark x1="74219" y1="92126" x2="74219" y2="92126"/>
                        <a14:foregroundMark x1="91667" y1="67323" x2="91667" y2="67323"/>
                        <a14:foregroundMark x1="45182" y1="7087" x2="45182" y2="7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69" y="1651919"/>
            <a:ext cx="2900402" cy="1918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0" b="96762" l="9632" r="94193">
                        <a14:foregroundMark x1="13881" y1="72952" x2="13881" y2="72952"/>
                        <a14:foregroundMark x1="15722" y1="96762" x2="15722" y2="96762"/>
                        <a14:foregroundMark x1="60482" y1="94095" x2="60482" y2="94095"/>
                        <a14:foregroundMark x1="86969" y1="18286" x2="86969" y2="18286"/>
                        <a14:foregroundMark x1="94334" y1="16190" x2="94334" y2="16190"/>
                        <a14:foregroundMark x1="87252" y1="7048" x2="87252" y2="7048"/>
                        <a14:foregroundMark x1="83286" y1="11429" x2="83286" y2="11429"/>
                        <a14:foregroundMark x1="78045" y1="17333" x2="78045" y2="17333"/>
                        <a14:foregroundMark x1="61615" y1="4190" x2="61615" y2="4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1" y="3672584"/>
            <a:ext cx="2931402" cy="2179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6" b="98280" l="5125" r="95750">
                        <a14:foregroundMark x1="34250" y1="30820" x2="34250" y2="30820"/>
                        <a14:foregroundMark x1="5125" y1="65873" x2="5125" y2="65873"/>
                        <a14:foregroundMark x1="31625" y1="29630" x2="31625" y2="29630"/>
                        <a14:foregroundMark x1="85750" y1="11508" x2="85750" y2="11508"/>
                        <a14:foregroundMark x1="80875" y1="4365" x2="80875" y2="4365"/>
                        <a14:foregroundMark x1="83875" y1="16138" x2="83875" y2="16138"/>
                        <a14:foregroundMark x1="92750" y1="12698" x2="92750" y2="12698"/>
                        <a14:foregroundMark x1="95750" y1="9921" x2="95750" y2="9921"/>
                        <a14:foregroundMark x1="72625" y1="1190" x2="72625" y2="1190"/>
                        <a14:foregroundMark x1="76750" y1="5952" x2="76750" y2="5952"/>
                        <a14:foregroundMark x1="54000" y1="31217" x2="54000" y2="31217"/>
                        <a14:foregroundMark x1="39500" y1="31217" x2="39500" y2="31217"/>
                        <a14:foregroundMark x1="57000" y1="93122" x2="57000" y2="93122"/>
                        <a14:foregroundMark x1="53625" y1="98280" x2="53625" y2="98280"/>
                        <a14:foregroundMark x1="17375" y1="28439" x2="17375" y2="2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92" y="3696405"/>
            <a:ext cx="2315312" cy="21879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14" b="91489" l="5592" r="94408">
                        <a14:foregroundMark x1="57997" y1="7314" x2="57997" y2="7314"/>
                        <a14:foregroundMark x1="94668" y1="65160" x2="94668" y2="65160"/>
                        <a14:foregroundMark x1="65150" y1="91622" x2="65150" y2="91622"/>
                        <a14:foregroundMark x1="5592" y1="51596" x2="5592" y2="5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5" y="1725450"/>
            <a:ext cx="3039509" cy="21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5" y="1651919"/>
            <a:ext cx="2514410" cy="19184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2045" l="3144" r="93349">
                        <a14:foregroundMark x1="7497" y1="36932" x2="7497" y2="36932"/>
                        <a14:foregroundMark x1="3144" y1="32955" x2="3144" y2="32955"/>
                        <a14:foregroundMark x1="93470" y1="25758" x2="93470" y2="25758"/>
                        <a14:foregroundMark x1="40992" y1="92045" x2="40992" y2="9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5" y="3747329"/>
            <a:ext cx="3224380" cy="2058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98280" l="5125" r="95750">
                        <a14:foregroundMark x1="34250" y1="30820" x2="34250" y2="30820"/>
                        <a14:foregroundMark x1="5125" y1="65873" x2="5125" y2="65873"/>
                        <a14:foregroundMark x1="31625" y1="29630" x2="31625" y2="29630"/>
                        <a14:foregroundMark x1="85750" y1="11508" x2="85750" y2="11508"/>
                        <a14:foregroundMark x1="80875" y1="4365" x2="80875" y2="4365"/>
                        <a14:foregroundMark x1="83875" y1="16138" x2="83875" y2="16138"/>
                        <a14:foregroundMark x1="92750" y1="12698" x2="92750" y2="12698"/>
                        <a14:foregroundMark x1="95750" y1="9921" x2="95750" y2="9921"/>
                        <a14:foregroundMark x1="72625" y1="1190" x2="72625" y2="1190"/>
                        <a14:foregroundMark x1="76750" y1="5952" x2="76750" y2="5952"/>
                        <a14:foregroundMark x1="54000" y1="31217" x2="54000" y2="31217"/>
                        <a14:foregroundMark x1="39500" y1="31217" x2="39500" y2="31217"/>
                        <a14:foregroundMark x1="57000" y1="93122" x2="57000" y2="93122"/>
                        <a14:foregroundMark x1="53625" y1="98280" x2="53625" y2="98280"/>
                        <a14:foregroundMark x1="17375" y1="28439" x2="17375" y2="28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92" y="3696405"/>
            <a:ext cx="2315312" cy="218797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14" b="91489" l="5592" r="94408">
                        <a14:foregroundMark x1="57997" y1="7314" x2="57997" y2="7314"/>
                        <a14:foregroundMark x1="94668" y1="65160" x2="94668" y2="65160"/>
                        <a14:foregroundMark x1="65150" y1="91622" x2="65150" y2="91622"/>
                        <a14:foregroundMark x1="5592" y1="51596" x2="5592" y2="515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75" y="1725450"/>
            <a:ext cx="3039509" cy="210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6" b="96098" l="5813" r="96125">
                        <a14:foregroundMark x1="5920" y1="35772" x2="5920" y2="35772"/>
                        <a14:foregroundMark x1="14532" y1="83577" x2="14532" y2="83577"/>
                        <a14:foregroundMark x1="26588" y1="86829" x2="26588" y2="86829"/>
                        <a14:foregroundMark x1="30893" y1="88455" x2="30893" y2="88455"/>
                        <a14:foregroundMark x1="19160" y1="91382" x2="19160" y2="91382"/>
                        <a14:foregroundMark x1="71259" y1="96260" x2="71259" y2="96260"/>
                        <a14:foregroundMark x1="82885" y1="91707" x2="82885" y2="91707"/>
                        <a14:foregroundMark x1="76749" y1="88455" x2="76749" y2="88455"/>
                        <a14:foregroundMark x1="87944" y1="30407" x2="87944" y2="30407"/>
                        <a14:foregroundMark x1="96125" y1="21789" x2="96125" y2="21789"/>
                        <a14:foregroundMark x1="67384" y1="6016" x2="67384" y2="6016"/>
                        <a14:foregroundMark x1="93003" y1="3740" x2="93003" y2="3740"/>
                        <a14:foregroundMark x1="87191" y1="94472" x2="87191" y2="94472"/>
                        <a14:foregroundMark x1="79440" y1="81951" x2="79440" y2="81951"/>
                        <a14:foregroundMark x1="77503" y1="77561" x2="77503" y2="77561"/>
                        <a14:foregroundMark x1="92250" y1="10569" x2="92250" y2="10569"/>
                        <a14:foregroundMark x1="70075" y1="976" x2="70075" y2="976"/>
                        <a14:foregroundMark x1="92788" y1="13659" x2="92788" y2="13659"/>
                        <a14:foregroundMark x1="77718" y1="54309" x2="77718" y2="54309"/>
                        <a14:foregroundMark x1="78471" y1="66992" x2="78471" y2="66992"/>
                        <a14:foregroundMark x1="79333" y1="62114" x2="79333" y2="62114"/>
                        <a14:foregroundMark x1="78471" y1="56585" x2="78471" y2="56585"/>
                        <a14:foregroundMark x1="66200" y1="74797" x2="66200" y2="74797"/>
                        <a14:foregroundMark x1="74704" y1="94146" x2="74704" y2="94146"/>
                        <a14:foregroundMark x1="27341" y1="83740" x2="27341" y2="8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68" y="1562951"/>
            <a:ext cx="2058534" cy="2126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6" b="95272" l="10000" r="90000">
                        <a14:foregroundMark x1="67660" y1="7593" x2="67660" y2="7593"/>
                        <a14:foregroundMark x1="65957" y1="3295" x2="65957" y2="3295"/>
                        <a14:foregroundMark x1="83723" y1="2006" x2="83723" y2="2006"/>
                        <a14:foregroundMark x1="56170" y1="95272" x2="56170" y2="95272"/>
                        <a14:foregroundMark x1="85957" y1="26791" x2="85957" y2="26791"/>
                        <a14:foregroundMark x1="84894" y1="28797" x2="84894" y2="28797"/>
                        <a14:foregroundMark x1="87128" y1="28080" x2="87128" y2="28080"/>
                        <a14:foregroundMark x1="89362" y1="28080" x2="89362" y2="28080"/>
                        <a14:foregroundMark x1="85213" y1="26074" x2="85213" y2="26074"/>
                        <a14:foregroundMark x1="85213" y1="29656" x2="85213" y2="29656"/>
                        <a14:backgroundMark x1="13404" y1="78080" x2="13404" y2="78080"/>
                        <a14:backgroundMark x1="46915" y1="88252" x2="46915" y2="88252"/>
                        <a14:backgroundMark x1="28617" y1="79370" x2="28617" y2="79370"/>
                        <a14:backgroundMark x1="29468" y1="80802" x2="29468" y2="80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05" y="1439347"/>
            <a:ext cx="2373287" cy="2373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054" y="3702234"/>
            <a:ext cx="2367614" cy="20928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41777" y="857250"/>
            <a:ext cx="618400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ЧЕТВЁРТЫЙ ЛИШНИЙ</a:t>
            </a:r>
            <a:endParaRPr lang="ru-RU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1" y="3689030"/>
            <a:ext cx="3039509" cy="200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5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pic>
        <p:nvPicPr>
          <p:cNvPr id="5" name="Содержимое 4" descr="волк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124745"/>
            <a:ext cx="7848872" cy="5112568"/>
          </a:xfrm>
        </p:spPr>
      </p:pic>
      <p:pic>
        <p:nvPicPr>
          <p:cNvPr id="7" name="volk-golos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63136" y="5445224"/>
            <a:ext cx="880864" cy="880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V="1">
            <a:off x="6588224" y="4509120"/>
            <a:ext cx="45719" cy="27275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ВОЛЧИЦА И ВОЛЧОНОК</a:t>
            </a:r>
            <a:endParaRPr lang="ru-RU" dirty="0"/>
          </a:p>
        </p:txBody>
      </p:sp>
      <p:pic>
        <p:nvPicPr>
          <p:cNvPr id="6" name="Рисунок 5" descr="вол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7632848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pic>
        <p:nvPicPr>
          <p:cNvPr id="8" name="Содержимое 7" descr="медведь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67544" y="1196752"/>
            <a:ext cx="7776864" cy="4824536"/>
          </a:xfrm>
        </p:spPr>
      </p:pic>
      <p:pic>
        <p:nvPicPr>
          <p:cNvPr id="9" name="medved-golos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9512" y="5157192"/>
            <a:ext cx="944488" cy="94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МЕДВЕДИЦА И МЕДВЕЖОНОК</a:t>
            </a:r>
            <a:endParaRPr lang="ru-RU" dirty="0"/>
          </a:p>
        </p:txBody>
      </p:sp>
      <p:pic>
        <p:nvPicPr>
          <p:cNvPr id="6" name="Содержимое 5" descr="медведь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7719258" cy="4824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ЛИС</a:t>
            </a:r>
            <a:endParaRPr lang="ru-RU" dirty="0"/>
          </a:p>
        </p:txBody>
      </p:sp>
      <p:pic>
        <p:nvPicPr>
          <p:cNvPr id="5" name="Содержимое 4" descr="лиса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7776864" cy="5275984"/>
          </a:xfrm>
        </p:spPr>
      </p:pic>
      <p:pic>
        <p:nvPicPr>
          <p:cNvPr id="7" name="lisa-golos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562128"/>
            <a:ext cx="899592" cy="89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ЛИСА И ЛИСЯТА</a:t>
            </a:r>
            <a:endParaRPr lang="ru-RU" dirty="0"/>
          </a:p>
        </p:txBody>
      </p:sp>
      <p:pic>
        <p:nvPicPr>
          <p:cNvPr id="5" name="Содержимое 4" descr="лиса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124744"/>
            <a:ext cx="7344815" cy="51845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pic>
        <p:nvPicPr>
          <p:cNvPr id="8" name="Содержимое 7" descr="заяц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052736"/>
            <a:ext cx="7776864" cy="5459057"/>
          </a:xfrm>
        </p:spPr>
      </p:pic>
      <p:pic>
        <p:nvPicPr>
          <p:cNvPr id="9" name="zayac-golos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392" y="5589240"/>
            <a:ext cx="872480" cy="87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</TotalTime>
  <Words>46</Words>
  <Application>Microsoft Office PowerPoint</Application>
  <PresentationFormat>Экран (4:3)</PresentationFormat>
  <Paragraphs>26</Paragraphs>
  <Slides>26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Calibri</vt:lpstr>
      <vt:lpstr>Constantia</vt:lpstr>
      <vt:lpstr>Wingdings 2</vt:lpstr>
      <vt:lpstr>Поток</vt:lpstr>
      <vt:lpstr>БЕЛКА</vt:lpstr>
      <vt:lpstr>ЁЖ</vt:lpstr>
      <vt:lpstr>ВОЛК</vt:lpstr>
      <vt:lpstr>ВОЛЧИЦА И ВОЛЧОНОК</vt:lpstr>
      <vt:lpstr>МЕДВЕДЬ</vt:lpstr>
      <vt:lpstr>МЕДВЕДИЦА И МЕДВЕЖОНОК</vt:lpstr>
      <vt:lpstr>ЛИС</vt:lpstr>
      <vt:lpstr>ЛИСА И ЛИСЯТА</vt:lpstr>
      <vt:lpstr>ЗАЯЦ</vt:lpstr>
      <vt:lpstr>ЗАЙЧИХА И ЗАЙЧОНОК</vt:lpstr>
      <vt:lpstr>ЛОСЬ</vt:lpstr>
      <vt:lpstr>ЛОСИХА И ЛОСЁНОК</vt:lpstr>
      <vt:lpstr>РЫСЬ</vt:lpstr>
      <vt:lpstr>РЫСЬ И РЫСЕНОК</vt:lpstr>
      <vt:lpstr>ОЛЕНЬ</vt:lpstr>
      <vt:lpstr>ОЛЕНЕНОК</vt:lpstr>
      <vt:lpstr>КАБАН</vt:lpstr>
      <vt:lpstr>КАБАНИХА И ПОРОСЯТА</vt:lpstr>
      <vt:lpstr>ЕНОТ</vt:lpstr>
      <vt:lpstr>БАРСУК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ВОЛЧИЦА</dc:title>
  <dc:creator>1</dc:creator>
  <cp:lastModifiedBy>Полякова Наталья</cp:lastModifiedBy>
  <cp:revision>49</cp:revision>
  <dcterms:modified xsi:type="dcterms:W3CDTF">2020-09-26T13:41:26Z</dcterms:modified>
</cp:coreProperties>
</file>